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Lst>
  <p:notesMasterIdLst>
    <p:notesMasterId r:id="rId68"/>
  </p:notesMasterIdLst>
  <p:handoutMasterIdLst>
    <p:handoutMasterId r:id="rId69"/>
  </p:handoutMasterIdLst>
  <p:sldIdLst>
    <p:sldId id="423" r:id="rId12"/>
    <p:sldId id="598" r:id="rId13"/>
    <p:sldId id="589" r:id="rId14"/>
    <p:sldId id="600" r:id="rId15"/>
    <p:sldId id="599" r:id="rId16"/>
    <p:sldId id="605" r:id="rId17"/>
    <p:sldId id="601" r:id="rId18"/>
    <p:sldId id="481" r:id="rId19"/>
    <p:sldId id="482" r:id="rId20"/>
    <p:sldId id="483" r:id="rId21"/>
    <p:sldId id="484" r:id="rId22"/>
    <p:sldId id="485" r:id="rId23"/>
    <p:sldId id="486" r:id="rId24"/>
    <p:sldId id="293" r:id="rId25"/>
    <p:sldId id="404" r:id="rId26"/>
    <p:sldId id="405" r:id="rId27"/>
    <p:sldId id="406" r:id="rId28"/>
    <p:sldId id="431" r:id="rId29"/>
    <p:sldId id="432" r:id="rId30"/>
    <p:sldId id="584" r:id="rId31"/>
    <p:sldId id="585" r:id="rId32"/>
    <p:sldId id="488" r:id="rId33"/>
    <p:sldId id="489" r:id="rId34"/>
    <p:sldId id="592" r:id="rId35"/>
    <p:sldId id="490" r:id="rId36"/>
    <p:sldId id="593" r:id="rId37"/>
    <p:sldId id="454" r:id="rId38"/>
    <p:sldId id="594" r:id="rId39"/>
    <p:sldId id="456" r:id="rId40"/>
    <p:sldId id="455" r:id="rId41"/>
    <p:sldId id="457" r:id="rId42"/>
    <p:sldId id="458" r:id="rId43"/>
    <p:sldId id="459" r:id="rId44"/>
    <p:sldId id="602" r:id="rId45"/>
    <p:sldId id="606" r:id="rId46"/>
    <p:sldId id="607" r:id="rId47"/>
    <p:sldId id="608" r:id="rId48"/>
    <p:sldId id="603" r:id="rId49"/>
    <p:sldId id="559" r:id="rId50"/>
    <p:sldId id="560" r:id="rId51"/>
    <p:sldId id="561" r:id="rId52"/>
    <p:sldId id="562" r:id="rId53"/>
    <p:sldId id="563" r:id="rId54"/>
    <p:sldId id="564" r:id="rId55"/>
    <p:sldId id="565" r:id="rId56"/>
    <p:sldId id="566" r:id="rId57"/>
    <p:sldId id="567" r:id="rId58"/>
    <p:sldId id="568" r:id="rId59"/>
    <p:sldId id="569" r:id="rId60"/>
    <p:sldId id="570" r:id="rId61"/>
    <p:sldId id="571" r:id="rId62"/>
    <p:sldId id="604" r:id="rId63"/>
    <p:sldId id="447" r:id="rId64"/>
    <p:sldId id="448" r:id="rId65"/>
    <p:sldId id="449" r:id="rId66"/>
    <p:sldId id="494"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 id="605"/>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602"/>
            <p14:sldId id="606"/>
            <p14:sldId id="607"/>
            <p14:sldId id="608"/>
            <p14:sldId id="603"/>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04"/>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FFFFFF"/>
    <a:srgbClr val="002050"/>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76" autoAdjust="0"/>
    <p:restoredTop sz="94729"/>
  </p:normalViewPr>
  <p:slideViewPr>
    <p:cSldViewPr snapToGrid="0">
      <p:cViewPr varScale="1">
        <p:scale>
          <a:sx n="79" d="100"/>
          <a:sy n="79" d="100"/>
        </p:scale>
        <p:origin x="216" y="872"/>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147" Type="http://schemas.microsoft.com/office/2015/10/relationships/revisionInfo" Target="revisionInfo.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2/11/18 11:31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2/11/18 11:31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2/11/18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15</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16</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2/11/18 11:31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2/11/18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2/11/18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54</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55</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2/11/18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2/11/18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microsoft.com/office/2007/relationships/hdphoto" Target="../media/hdphoto3.wdp"/><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8.tiff"/></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5" Type="http://schemas.openxmlformats.org/officeDocument/2006/relationships/image" Target="../media/image46.tiff"/><Relationship Id="rId6" Type="http://schemas.openxmlformats.org/officeDocument/2006/relationships/image" Target="../media/image47.tiff"/><Relationship Id="rId7" Type="http://schemas.openxmlformats.org/officeDocument/2006/relationships/image" Target="../media/image48.tiff"/><Relationship Id="rId8" Type="http://schemas.openxmlformats.org/officeDocument/2006/relationships/image" Target="../media/image49.tiff"/><Relationship Id="rId9" Type="http://schemas.openxmlformats.org/officeDocument/2006/relationships/image" Target="../media/image50.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1.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2.png"/><Relationship Id="rId1" Type="http://schemas.openxmlformats.org/officeDocument/2006/relationships/themeOverride" Target="../theme/themeOverride2.xml"/><Relationship Id="rId2"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 Id="rId3" Type="http://schemas.openxmlformats.org/officeDocument/2006/relationships/image" Target="../media/image55.tiff"/></Relationships>
</file>

<file path=ppt/slides/_rels/slide4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image" Target="../media/image5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 Id="rId3" Type="http://schemas.openxmlformats.org/officeDocument/2006/relationships/image" Target="../media/image59.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t.ly/ACS-Ottawa" TargetMode="External"/><Relationship Id="rId3" Type="http://schemas.openxmlformats.org/officeDocument/2006/relationships/hyperlink" Target="http://bit.ly/2Bms7U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png"/><Relationship Id="rId7" Type="http://schemas.openxmlformats.org/officeDocument/2006/relationships/image" Target="../media/image16.jpg"/><Relationship Id="rId8" Type="http://schemas.openxmlformats.org/officeDocument/2006/relationships/image" Target="../media/image17.png"/><Relationship Id="rId9" Type="http://schemas.openxmlformats.org/officeDocument/2006/relationships/image" Target="../media/image18.jpeg"/><Relationship Id="rId10"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a:t>
            </a:r>
            <a:r>
              <a:rPr lang="en-US" sz="2800" dirty="0" smtClean="0"/>
              <a:t>system</a:t>
            </a:r>
            <a:endParaRPr lang="en-US" sz="2800" dirty="0" smtClean="0"/>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endParaRPr lang="en-US" sz="2400" b="1" dirty="0" smtClean="0">
              <a:solidFill>
                <a:sysClr val="windowText" lastClr="000000"/>
              </a:solidFill>
              <a:ea typeface="Segoe UI" pitchFamily="34" charset="0"/>
              <a:cs typeface="Segoe UI" pitchFamily="34" charset="0"/>
            </a:endParaRP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endParaRPr lang="en-US" sz="2400" b="1" dirty="0" smtClean="0">
              <a:solidFill>
                <a:sysClr val="windowText" lastClr="000000"/>
              </a:solidFill>
              <a:ea typeface="Segoe UI" pitchFamily="34" charset="0"/>
              <a:cs typeface="Segoe UI" pitchFamily="34" charset="0"/>
            </a:endParaRP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endParaRPr lang="en-US" sz="14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endParaRPr lang="en-US" sz="1400" b="1"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endParaRPr lang="en-US" sz="1400" dirty="0" smtClean="0">
              <a:solidFill>
                <a:schemeClr val="tx1"/>
              </a:solidFill>
              <a:ea typeface="Segoe UI" pitchFamily="34" charset="0"/>
              <a:cs typeface="Segoe UI" pitchFamily="34" charset="0"/>
            </a:endParaRP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endParaRPr lang="en-US" sz="2400" dirty="0" smtClean="0">
              <a:gradFill>
                <a:gsLst>
                  <a:gs pos="2917">
                    <a:schemeClr val="tx1"/>
                  </a:gs>
                  <a:gs pos="30000">
                    <a:schemeClr val="tx1"/>
                  </a:gs>
                </a:gsLst>
                <a:lin ang="5400000" scaled="0"/>
              </a:gradFill>
            </a:endParaRP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endParaRPr lang="en-US" sz="2400" dirty="0" smtClean="0">
              <a:solidFill>
                <a:schemeClr val="tx1"/>
              </a:solidFill>
              <a:ea typeface="Segoe UI" pitchFamily="34" charset="0"/>
              <a:cs typeface="Segoe UI" pitchFamily="34" charset="0"/>
            </a:endParaRP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endParaRPr lang="en-US" sz="2400" dirty="0" smtClean="0">
              <a:solidFill>
                <a:sysClr val="windowText" lastClr="000000"/>
              </a:solidFill>
              <a:ea typeface="Segoe UI" pitchFamily="34" charset="0"/>
              <a:cs typeface="Segoe UI" pitchFamily="34" charset="0"/>
            </a:endParaRP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endParaRPr lang="en-US" sz="16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endParaRPr lang="en-US" sz="2000" dirty="0" smtClean="0">
              <a:solidFill>
                <a:schemeClr val="tx1"/>
              </a:solidFill>
              <a:ea typeface="Segoe UI" pitchFamily="34" charset="0"/>
              <a:cs typeface="Segoe UI" pitchFamily="34" charset="0"/>
            </a:endParaRP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endParaRPr lang="en-US" sz="2000" dirty="0" smtClean="0">
              <a:solidFill>
                <a:schemeClr val="tx1"/>
              </a:solidFill>
              <a:ea typeface="Segoe UI" pitchFamily="34" charset="0"/>
              <a:cs typeface="Segoe UI" pitchFamily="34" charset="0"/>
            </a:endParaRP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endParaRPr lang="en-US" sz="2000" dirty="0" smtClean="0">
              <a:solidFill>
                <a:schemeClr val="tx1"/>
              </a:solidFill>
              <a:ea typeface="Segoe UI" pitchFamily="34" charset="0"/>
              <a:cs typeface="Segoe UI" pitchFamily="34" charset="0"/>
            </a:endParaRP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Text Placeholder 2"/>
          <p:cNvSpPr>
            <a:spLocks noGrp="1"/>
          </p:cNvSpPr>
          <p:nvPr>
            <p:ph type="body" sz="quarter" idx="10"/>
          </p:nvPr>
        </p:nvSpPr>
        <p:spPr>
          <a:xfrm>
            <a:off x="274703" y="1211287"/>
            <a:ext cx="11888787" cy="1292405"/>
          </a:xfrm>
        </p:spPr>
        <p:txBody>
          <a:bodyPr/>
          <a:lstStyle/>
          <a:p>
            <a:r>
              <a:rPr lang="en-US" dirty="0" smtClean="0"/>
              <a:t>Add location to code repo here</a:t>
            </a:r>
          </a:p>
          <a:p>
            <a:endParaRPr lang="en-US" dirty="0"/>
          </a:p>
        </p:txBody>
      </p:sp>
    </p:spTree>
    <p:extLst>
      <p:ext uri="{BB962C8B-B14F-4D97-AF65-F5344CB8AC3E}">
        <p14:creationId xmlns:p14="http://schemas.microsoft.com/office/powerpoint/2010/main" val="114112803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 environment</a:t>
            </a:r>
            <a:endParaRPr lang="en-US" dirty="0"/>
          </a:p>
        </p:txBody>
      </p:sp>
      <p:sp>
        <p:nvSpPr>
          <p:cNvPr id="3" name="Text Placeholder 2"/>
          <p:cNvSpPr>
            <a:spLocks noGrp="1"/>
          </p:cNvSpPr>
          <p:nvPr>
            <p:ph type="body" sz="quarter" idx="10"/>
          </p:nvPr>
        </p:nvSpPr>
        <p:spPr>
          <a:xfrm>
            <a:off x="274702" y="1211287"/>
            <a:ext cx="11888787" cy="3348609"/>
          </a:xfrm>
        </p:spPr>
        <p:txBody>
          <a:bodyPr/>
          <a:lstStyle/>
          <a:p>
            <a:r>
              <a:rPr lang="en-US" dirty="0" smtClean="0"/>
              <a:t>Link to get access to your Azure environment. Register to have a temporary Azure subscription provisioned.</a:t>
            </a:r>
          </a:p>
          <a:p>
            <a:pPr lvl="1"/>
            <a:r>
              <a:rPr lang="en-US" dirty="0">
                <a:hlinkClick r:id="rId2"/>
              </a:rPr>
              <a:t>http://</a:t>
            </a:r>
            <a:r>
              <a:rPr lang="en-US" dirty="0" smtClean="0">
                <a:hlinkClick r:id="rId2"/>
              </a:rPr>
              <a:t>bit.ly/ACS-Ottawa</a:t>
            </a:r>
            <a:endParaRPr lang="en-US" dirty="0" smtClean="0"/>
          </a:p>
          <a:p>
            <a:r>
              <a:rPr lang="en-US" dirty="0" smtClean="0"/>
              <a:t>Link to our Bootcamp content</a:t>
            </a:r>
          </a:p>
          <a:p>
            <a:pPr lvl="1"/>
            <a:r>
              <a:rPr lang="en-US" dirty="0" smtClean="0">
                <a:hlinkClick r:id="rId3"/>
              </a:rPr>
              <a:t>http</a:t>
            </a:r>
            <a:r>
              <a:rPr lang="en-US" dirty="0" smtClean="0">
                <a:hlinkClick r:id="rId3"/>
              </a:rPr>
              <a:t>://bit.ly/2Bms7Uv</a:t>
            </a:r>
            <a:endParaRPr lang="en-US" dirty="0" smtClean="0"/>
          </a:p>
          <a:p>
            <a:endParaRPr lang="en-US" dirty="0"/>
          </a:p>
        </p:txBody>
      </p:sp>
    </p:spTree>
    <p:extLst>
      <p:ext uri="{BB962C8B-B14F-4D97-AF65-F5344CB8AC3E}">
        <p14:creationId xmlns:p14="http://schemas.microsoft.com/office/powerpoint/2010/main" val="537121559"/>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2645</TotalTime>
  <Words>3499</Words>
  <Application>Microsoft Macintosh PowerPoint</Application>
  <PresentationFormat>Custom</PresentationFormat>
  <Paragraphs>582</Paragraphs>
  <Slides>56</Slides>
  <Notes>46</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56</vt:i4>
      </vt:variant>
    </vt:vector>
  </HeadingPairs>
  <TitlesOfParts>
    <vt:vector size="76" baseType="lpstr">
      <vt:lpstr>Calibri</vt:lpstr>
      <vt:lpstr>Calibri Light</vt:lpstr>
      <vt:lpstr>Consolas</vt:lpstr>
      <vt:lpstr>Courier New</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Kubernetes Hackfest Building Cloudy Applications </vt:lpstr>
      <vt:lpstr>Agenda</vt:lpstr>
      <vt:lpstr>Hackfest Approach</vt:lpstr>
      <vt:lpstr>Objective By End of Day</vt:lpstr>
      <vt:lpstr>What we won’t cover</vt:lpstr>
      <vt:lpstr>Setting up you environment</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Appendix</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128</cp:revision>
  <dcterms:modified xsi:type="dcterms:W3CDTF">2018-02-11T17:58:41Z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